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71" r:id="rId2"/>
    <p:sldId id="296" r:id="rId3"/>
    <p:sldId id="272" r:id="rId4"/>
    <p:sldId id="273" r:id="rId5"/>
    <p:sldId id="274" r:id="rId6"/>
    <p:sldId id="275" r:id="rId7"/>
    <p:sldId id="276" r:id="rId8"/>
    <p:sldId id="277" r:id="rId9"/>
    <p:sldId id="279" r:id="rId10"/>
    <p:sldId id="278" r:id="rId11"/>
    <p:sldId id="280" r:id="rId12"/>
    <p:sldId id="281" r:id="rId13"/>
    <p:sldId id="282" r:id="rId14"/>
    <p:sldId id="283" r:id="rId15"/>
    <p:sldId id="284" r:id="rId16"/>
    <p:sldId id="285" r:id="rId17"/>
    <p:sldId id="289" r:id="rId18"/>
    <p:sldId id="286" r:id="rId19"/>
    <p:sldId id="287" r:id="rId20"/>
    <p:sldId id="288" r:id="rId21"/>
    <p:sldId id="290" r:id="rId22"/>
    <p:sldId id="291" r:id="rId23"/>
    <p:sldId id="292" r:id="rId24"/>
    <p:sldId id="293" r:id="rId25"/>
    <p:sldId id="294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295" r:id="rId3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2" d="100"/>
          <a:sy n="92" d="100"/>
        </p:scale>
        <p:origin x="8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15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848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8656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8983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209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780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27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8652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7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51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62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3990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6918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8903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660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60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10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390C7-C9B8-4710-B418-122405D1B0DC}" type="datetimeFigureOut">
              <a:rPr lang="pt-BR" smtClean="0"/>
              <a:t>06/04/2019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28A85-4F4F-4793-9E2F-DFAEAF7C5C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397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https://producaodejogos.com/pixel-art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paulo-matos/GameDevFatec" TargetMode="External"/><Relationship Id="rId5" Type="http://schemas.openxmlformats.org/officeDocument/2006/relationships/hyperlink" Target="https://www.piskelapp.com/" TargetMode="External"/><Relationship Id="rId4" Type="http://schemas.openxmlformats.org/officeDocument/2006/relationships/image" Target="../media/image3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29503" y="2505840"/>
            <a:ext cx="7691718" cy="1790700"/>
          </a:xfrm>
        </p:spPr>
        <p:txBody>
          <a:bodyPr>
            <a:noAutofit/>
          </a:bodyPr>
          <a:lstStyle/>
          <a:p>
            <a:pPr algn="ctr"/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Arte gráfica para jogos digitais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4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61"/>
            <a:ext cx="9144000" cy="67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983"/>
            <a:ext cx="9144000" cy="65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9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10"/>
            <a:ext cx="9143999" cy="467966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017854" y="5249775"/>
            <a:ext cx="71972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800" dirty="0" smtClean="0"/>
              <a:t>Tudo depende da resolução!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82143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256590" y="85494"/>
            <a:ext cx="46599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000" dirty="0" smtClean="0"/>
              <a:t>Tamanho </a:t>
            </a:r>
            <a:r>
              <a:rPr lang="pt-BR" sz="4000" dirty="0" err="1" smtClean="0"/>
              <a:t>vs</a:t>
            </a:r>
            <a:r>
              <a:rPr lang="pt-BR" sz="4000" dirty="0" smtClean="0"/>
              <a:t> Resolução</a:t>
            </a:r>
            <a:endParaRPr lang="pt-BR" sz="4000" dirty="0"/>
          </a:p>
        </p:txBody>
      </p:sp>
      <p:pic>
        <p:nvPicPr>
          <p:cNvPr id="1026" name="Picture 2" descr="Resultado de imagem para tamanho diferenÃ§a resoluÃ§Ã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0556"/>
            <a:ext cx="9144000" cy="465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50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tamanho diferenÃ§a resoluÃ§Ã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5866"/>
            <a:ext cx="9144000" cy="592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795133" y="5894015"/>
            <a:ext cx="7553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 smtClean="0"/>
              <a:t>Quantidade de pontos por centímetro ou polegada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03061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"/>
            <a:ext cx="9144000" cy="471054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075444" y="5246315"/>
            <a:ext cx="699313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ctr">
              <a:buFontTx/>
              <a:buChar char="-"/>
            </a:pPr>
            <a:r>
              <a:rPr lang="pt-BR" sz="2800" dirty="0" smtClean="0"/>
              <a:t>Faça seus projetos já na resolução desejada</a:t>
            </a:r>
          </a:p>
          <a:p>
            <a:pPr marL="457200" indent="-457200">
              <a:buFontTx/>
              <a:buChar char="-"/>
            </a:pPr>
            <a:r>
              <a:rPr lang="pt-BR" sz="2800" dirty="0" smtClean="0"/>
              <a:t>Não utilize </a:t>
            </a:r>
            <a:r>
              <a:rPr lang="pt-BR" sz="2800" i="1" dirty="0" err="1" smtClean="0"/>
              <a:t>Anti-aliasing</a:t>
            </a:r>
            <a:r>
              <a:rPr lang="pt-BR" sz="2800" i="1" dirty="0" smtClean="0"/>
              <a:t> </a:t>
            </a:r>
            <a:r>
              <a:rPr lang="pt-BR" sz="2800" dirty="0" smtClean="0"/>
              <a:t>junto com </a:t>
            </a:r>
            <a:r>
              <a:rPr lang="pt-BR" sz="2800" dirty="0" err="1" smtClean="0"/>
              <a:t>pixelart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30929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763" y="217091"/>
            <a:ext cx="5022707" cy="33401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88" y="3557191"/>
            <a:ext cx="5865812" cy="330080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00" y="213628"/>
            <a:ext cx="4597400" cy="33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1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57" y="0"/>
            <a:ext cx="5043843" cy="6858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5401" y="2101334"/>
            <a:ext cx="39877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4000" dirty="0" smtClean="0"/>
              <a:t>Diferentes estilos</a:t>
            </a:r>
          </a:p>
          <a:p>
            <a:pPr algn="just"/>
            <a:r>
              <a:rPr lang="pt-BR" sz="4000" dirty="0" smtClean="0"/>
              <a:t>não só para </a:t>
            </a:r>
            <a:r>
              <a:rPr lang="pt-BR" sz="4000" dirty="0" err="1" smtClean="0"/>
              <a:t>cená-rios</a:t>
            </a:r>
            <a:r>
              <a:rPr lang="pt-BR" sz="4000" dirty="0" smtClean="0"/>
              <a:t>, mas também para personagens</a:t>
            </a:r>
          </a:p>
        </p:txBody>
      </p:sp>
    </p:spTree>
    <p:extLst>
      <p:ext uri="{BB962C8B-B14F-4D97-AF65-F5344CB8AC3E}">
        <p14:creationId xmlns:p14="http://schemas.microsoft.com/office/powerpoint/2010/main" val="27451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0" y="6350"/>
            <a:ext cx="87757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1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29503" y="2505840"/>
            <a:ext cx="7691718" cy="1790700"/>
          </a:xfrm>
        </p:spPr>
        <p:txBody>
          <a:bodyPr>
            <a:noAutofit/>
          </a:bodyPr>
          <a:lstStyle/>
          <a:p>
            <a:pPr algn="ctr"/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Diferença entre </a:t>
            </a:r>
            <a:r>
              <a:rPr lang="pt-BR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raster</a:t>
            </a:r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vector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809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9144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9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ctrTitle"/>
          </p:nvPr>
        </p:nvSpPr>
        <p:spPr>
          <a:xfrm>
            <a:off x="0" y="143640"/>
            <a:ext cx="9144000" cy="846960"/>
          </a:xfrm>
        </p:spPr>
        <p:txBody>
          <a:bodyPr anchor="t">
            <a:noAutofit/>
          </a:bodyPr>
          <a:lstStyle/>
          <a:p>
            <a:pPr algn="ctr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Alguns exemplos de jogos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3640"/>
            <a:ext cx="9144000" cy="515112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546756" y="6393934"/>
            <a:ext cx="1696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 smtClean="0"/>
              <a:t>The Final </a:t>
            </a:r>
            <a:r>
              <a:rPr lang="pt-BR" dirty="0" err="1" smtClean="0"/>
              <a:t>Station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15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73809" y="0"/>
            <a:ext cx="2025747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751"/>
            <a:ext cx="9144000" cy="51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27314"/>
            <a:ext cx="9154514" cy="519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8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4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0177" y="1"/>
            <a:ext cx="13752284" cy="687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774"/>
            <a:ext cx="9144000" cy="512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278"/>
            <a:ext cx="9143999" cy="50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49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" y="1308296"/>
            <a:ext cx="8922207" cy="417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6229" y="-159658"/>
            <a:ext cx="11800114" cy="590005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42567" y="6002049"/>
            <a:ext cx="75863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dirty="0" smtClean="0"/>
              <a:t>O misterioso caso do </a:t>
            </a:r>
            <a:r>
              <a:rPr lang="pt-BR" sz="3200" dirty="0" err="1" smtClean="0"/>
              <a:t>raster</a:t>
            </a:r>
            <a:r>
              <a:rPr lang="pt-BR" sz="3200" dirty="0" smtClean="0"/>
              <a:t> que parece vetor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56750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6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6" y="1346981"/>
            <a:ext cx="9153685" cy="416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429"/>
            <a:ext cx="9147710" cy="496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6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009607" y="3775921"/>
            <a:ext cx="707892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smtClean="0"/>
              <a:t>+ Info: </a:t>
            </a:r>
            <a:r>
              <a:rPr lang="pt-BR" sz="2800" dirty="0" smtClean="0">
                <a:hlinkClick r:id="rId2"/>
              </a:rPr>
              <a:t>https</a:t>
            </a:r>
            <a:r>
              <a:rPr lang="pt-BR" sz="2800" dirty="0">
                <a:hlinkClick r:id="rId2"/>
              </a:rPr>
              <a:t>://producaodejogos.com/pixel-art</a:t>
            </a:r>
            <a:r>
              <a:rPr lang="pt-BR" sz="2800" dirty="0" smtClean="0">
                <a:hlinkClick r:id="rId2"/>
              </a:rPr>
              <a:t>/</a:t>
            </a:r>
            <a:endParaRPr lang="pt-BR" sz="2800" dirty="0"/>
          </a:p>
          <a:p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86" y="4685695"/>
            <a:ext cx="2913743" cy="20639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5" y="4006893"/>
            <a:ext cx="3045506" cy="263943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729503" y="-34160"/>
            <a:ext cx="7691718" cy="1790700"/>
          </a:xfrm>
        </p:spPr>
        <p:txBody>
          <a:bodyPr>
            <a:noAutofit/>
          </a:bodyPr>
          <a:lstStyle/>
          <a:p>
            <a:pPr algn="ctr"/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Botando a mão na massa (finalmente)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781644" y="2054162"/>
            <a:ext cx="758073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000" dirty="0" smtClean="0"/>
              <a:t>Acessar o site da ferramenta PISKEL</a:t>
            </a:r>
          </a:p>
          <a:p>
            <a:pPr algn="ctr"/>
            <a:r>
              <a:rPr lang="pt-BR" sz="4000" dirty="0">
                <a:hlinkClick r:id="rId5"/>
              </a:rPr>
              <a:t>https://www.piskelapp.com/</a:t>
            </a:r>
            <a:endParaRPr lang="pt-BR" sz="4000" dirty="0"/>
          </a:p>
        </p:txBody>
      </p:sp>
      <p:sp>
        <p:nvSpPr>
          <p:cNvPr id="8" name="Retângulo 7"/>
          <p:cNvSpPr/>
          <p:nvPr/>
        </p:nvSpPr>
        <p:spPr>
          <a:xfrm>
            <a:off x="2046515" y="4179893"/>
            <a:ext cx="67367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hlinkClick r:id="rId6"/>
              </a:rPr>
              <a:t>https://github.com/paulo-matos/GameDevFatec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6334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74" y="1473884"/>
            <a:ext cx="4073911" cy="432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31" y="1473891"/>
            <a:ext cx="4073911" cy="431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2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7984"/>
            <a:ext cx="9144000" cy="482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" y="1433222"/>
            <a:ext cx="9124036" cy="398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6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317"/>
            <a:ext cx="9144000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7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454"/>
            <a:ext cx="9144000" cy="643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4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29503" y="2505840"/>
            <a:ext cx="7691718" cy="1790700"/>
          </a:xfrm>
        </p:spPr>
        <p:txBody>
          <a:bodyPr anchor="ctr">
            <a:noAutofit/>
          </a:bodyPr>
          <a:lstStyle/>
          <a:p>
            <a:pPr algn="ctr"/>
            <a:r>
              <a:rPr lang="pt-BR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</a:t>
            </a:r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Pixel </a:t>
            </a:r>
            <a:r>
              <a:rPr lang="pt-BR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</a:t>
            </a:r>
            <a:r>
              <a:rPr lang="pt-BR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614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8D1E14"/>
      </a:dk2>
      <a:lt2>
        <a:srgbClr val="FF744E"/>
      </a:lt2>
      <a:accent1>
        <a:srgbClr val="E9B758"/>
      </a:accent1>
      <a:accent2>
        <a:srgbClr val="FE8943"/>
      </a:accent2>
      <a:accent3>
        <a:srgbClr val="AEA27C"/>
      </a:accent3>
      <a:accent4>
        <a:srgbClr val="90B46E"/>
      </a:accent4>
      <a:accent5>
        <a:srgbClr val="71AEC1"/>
      </a:accent5>
      <a:accent6>
        <a:srgbClr val="C98DE7"/>
      </a:accent6>
      <a:hlink>
        <a:srgbClr val="FF7A22"/>
      </a:hlink>
      <a:folHlink>
        <a:srgbClr val="FDCD86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112</TotalTime>
  <Words>98</Words>
  <Application>Microsoft Office PowerPoint</Application>
  <PresentationFormat>Apresentação na tela (4:3)</PresentationFormat>
  <Paragraphs>18</Paragraphs>
  <Slides>35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Arial</vt:lpstr>
      <vt:lpstr>Trebuchet MS</vt:lpstr>
      <vt:lpstr>Tw Cen MT</vt:lpstr>
      <vt:lpstr>Circuito</vt:lpstr>
      <vt:lpstr>Arte gráfica para jogos digitais</vt:lpstr>
      <vt:lpstr>Diferença entre raster e vector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Pixel art?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Alguns exemplos de jogos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Botando a mão na massa (finalmente)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Profissões na área de Desenvolvimento de Games</dc:title>
  <dc:creator>Usuário do Windows</dc:creator>
  <cp:lastModifiedBy>Usuário do Windows</cp:lastModifiedBy>
  <cp:revision>12</cp:revision>
  <dcterms:created xsi:type="dcterms:W3CDTF">2019-03-15T20:03:26Z</dcterms:created>
  <dcterms:modified xsi:type="dcterms:W3CDTF">2019-04-06T04:56:32Z</dcterms:modified>
</cp:coreProperties>
</file>